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8" r:id="rId5"/>
    <p:sldId id="266" r:id="rId6"/>
    <p:sldId id="260" r:id="rId7"/>
    <p:sldId id="261" r:id="rId8"/>
    <p:sldId id="262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400" y="3770313"/>
            <a:ext cx="8856663" cy="1008062"/>
          </a:xfrm>
        </p:spPr>
        <p:txBody>
          <a:bodyPr/>
          <a:lstStyle>
            <a:lvl1pPr>
              <a:defRPr sz="4800" i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31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57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0988" y="279400"/>
            <a:ext cx="2189162" cy="63896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8738" y="279400"/>
            <a:ext cx="6419850" cy="63896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556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37BE5D-6927-4AA9-9F18-2801813611A1}" type="datetimeFigureOut">
              <a:rPr lang="nl-NL" smtClean="0"/>
              <a:t>22-10-2015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DB85EB-99D7-414D-98FA-95DEA97F46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06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85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47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7950" y="981075"/>
            <a:ext cx="4279900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0250" y="981075"/>
            <a:ext cx="4279900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38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94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72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0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1331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065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738" y="279400"/>
            <a:ext cx="77724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81075"/>
            <a:ext cx="87122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136B2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136B2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136B2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136B2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rgbClr val="136B2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rgbClr val="136B2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rgbClr val="136B2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rgbClr val="136B2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rgbClr val="136B2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feature=player_detailpage&amp;v=58r7BRXA9E8#t=5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thebirdfamily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ronter.com/citaverde/main.p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feature=player_detailpage&amp;v=skYis9qPgVE#t=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ronter.com/citaverde/main.p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ronter.com/citaverde/main.p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2420888"/>
            <a:ext cx="8084457" cy="410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photos1.blogger.com/blogger/3060/1873/1600/frietmet.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554" y="620688"/>
            <a:ext cx="48863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Groepen opstellen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400050" lvl="1" indent="0">
              <a:buNone/>
            </a:pPr>
            <a:r>
              <a:rPr lang="nl-NL" b="0" dirty="0"/>
              <a:t>Wat:	</a:t>
            </a:r>
            <a:r>
              <a:rPr lang="nl-NL" b="0" dirty="0" smtClean="0"/>
              <a:t>De voorzitters stellen teams samen</a:t>
            </a:r>
          </a:p>
          <a:p>
            <a:pPr marL="400050" lvl="1" indent="0">
              <a:buNone/>
            </a:pPr>
            <a:r>
              <a:rPr lang="nl-NL" b="0" dirty="0"/>
              <a:t>Wie:    	De voorzitter neemt het eerste </a:t>
            </a:r>
            <a:r>
              <a:rPr lang="nl-NL" b="0" dirty="0" smtClean="0"/>
              <a:t>initiatief</a:t>
            </a:r>
            <a:endParaRPr lang="nl-NL" b="0" dirty="0"/>
          </a:p>
          <a:p>
            <a:pPr marL="400050" lvl="1" indent="0">
              <a:buNone/>
            </a:pPr>
            <a:r>
              <a:rPr lang="nl-NL" b="0" dirty="0"/>
              <a:t>Hoe: 	</a:t>
            </a:r>
            <a:r>
              <a:rPr lang="nl-NL" b="0" dirty="0" smtClean="0"/>
              <a:t>In overleg met overige leerlingen</a:t>
            </a:r>
          </a:p>
          <a:p>
            <a:pPr marL="400050" lvl="1" indent="0">
              <a:buNone/>
            </a:pPr>
            <a:r>
              <a:rPr lang="nl-NL" b="0" dirty="0" smtClean="0"/>
              <a:t>Hoelang:	5 minuten</a:t>
            </a:r>
          </a:p>
          <a:p>
            <a:pPr marL="400050" lvl="1" indent="0">
              <a:buNone/>
            </a:pPr>
            <a:r>
              <a:rPr lang="nl-NL" b="0" dirty="0" smtClean="0"/>
              <a:t>Resultaat:	Eigen samengestelde groep</a:t>
            </a:r>
            <a:endParaRPr lang="nl-NL" b="0" dirty="0"/>
          </a:p>
          <a:p>
            <a:pPr marL="400050" lvl="1" indent="0">
              <a:buNone/>
            </a:pPr>
            <a:r>
              <a:rPr lang="nl-NL" b="0" dirty="0" smtClean="0"/>
              <a:t>Klaar</a:t>
            </a:r>
            <a:r>
              <a:rPr lang="nl-NL" b="0" dirty="0"/>
              <a:t>: 	</a:t>
            </a:r>
            <a:r>
              <a:rPr lang="nl-NL" b="0" dirty="0" smtClean="0"/>
              <a:t>Ga met je groepje naar het OLC</a:t>
            </a:r>
          </a:p>
          <a:p>
            <a:pPr marL="400050" lvl="1" indent="0">
              <a:buNone/>
            </a:pPr>
            <a:r>
              <a:rPr lang="nl-NL" b="0" dirty="0"/>
              <a:t>	</a:t>
            </a:r>
            <a:r>
              <a:rPr lang="nl-NL" b="0" dirty="0" smtClean="0"/>
              <a:t>	voor een samenwerkingsopdracht</a:t>
            </a:r>
            <a:endParaRPr lang="nl-NL" b="0" dirty="0"/>
          </a:p>
        </p:txBody>
      </p:sp>
      <p:pic>
        <p:nvPicPr>
          <p:cNvPr id="4098" name="Picture 2" descr="http://www.menverenigingnoordwolde.nl/website/wp-content/uploads/2015/03/voorzitter2_121x2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07" y="3190878"/>
            <a:ext cx="2218609" cy="366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4725872"/>
            <a:ext cx="6397286" cy="186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251520" y="5301937"/>
            <a:ext cx="5760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51520" y="5589969"/>
            <a:ext cx="55446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90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Volgende week:</a:t>
            </a:r>
          </a:p>
          <a:p>
            <a:pPr marL="0" indent="0">
              <a:buNone/>
            </a:pPr>
            <a:r>
              <a:rPr lang="nl-NL" dirty="0" smtClean="0"/>
              <a:t>Gastcollege van ondernemer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Wat moet je doen:</a:t>
            </a:r>
          </a:p>
          <a:p>
            <a:pPr marL="0" indent="0">
              <a:buNone/>
            </a:pPr>
            <a:r>
              <a:rPr lang="nl-NL" dirty="0" smtClean="0"/>
              <a:t>Bekijk de site en bereid drie vragen voor de je kan stellen tijdens het gastcollege.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Site: </a:t>
            </a:r>
            <a:r>
              <a:rPr lang="nl-NL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nl-NL" dirty="0">
                <a:solidFill>
                  <a:schemeClr val="tx1"/>
                </a:solidFill>
                <a:hlinkClick r:id="rId2"/>
              </a:rPr>
              <a:t>://thebirdfamily.nl</a:t>
            </a:r>
            <a:r>
              <a:rPr lang="nl-NL" dirty="0" smtClean="0">
                <a:solidFill>
                  <a:schemeClr val="tx1"/>
                </a:solidFill>
                <a:hlinkClick r:id="rId2"/>
              </a:rPr>
              <a:t>/</a:t>
            </a:r>
            <a:endParaRPr lang="nl-N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The bird family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9881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Mini-onderneming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" y="908720"/>
            <a:ext cx="8712200" cy="5688013"/>
          </a:xfrm>
        </p:spPr>
        <p:txBody>
          <a:bodyPr/>
          <a:lstStyle/>
          <a:p>
            <a:r>
              <a:rPr lang="nl-NL" dirty="0" smtClean="0"/>
              <a:t>Toelichting project</a:t>
            </a:r>
          </a:p>
          <a:p>
            <a:endParaRPr lang="nl-NL" dirty="0" smtClean="0"/>
          </a:p>
          <a:p>
            <a:r>
              <a:rPr lang="nl-NL" dirty="0" smtClean="0"/>
              <a:t>Planning</a:t>
            </a:r>
          </a:p>
          <a:p>
            <a:endParaRPr lang="nl-NL" dirty="0" smtClean="0"/>
          </a:p>
          <a:p>
            <a:r>
              <a:rPr lang="nl-NL" dirty="0" smtClean="0"/>
              <a:t>Teamverdeling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5052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Toelichting project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Mini-onderneming opstarten</a:t>
            </a:r>
          </a:p>
          <a:p>
            <a:pPr lvl="1"/>
            <a:r>
              <a:rPr lang="nl-NL" dirty="0" smtClean="0"/>
              <a:t>Origineel idee bedenken</a:t>
            </a:r>
          </a:p>
          <a:p>
            <a:pPr lvl="1"/>
            <a:endParaRPr lang="nl-NL" dirty="0"/>
          </a:p>
          <a:p>
            <a:r>
              <a:rPr lang="nl-NL" dirty="0" smtClean="0"/>
              <a:t>Onderzoeken:</a:t>
            </a:r>
          </a:p>
          <a:p>
            <a:pPr lvl="1"/>
            <a:r>
              <a:rPr lang="nl-NL" dirty="0" smtClean="0"/>
              <a:t>Of </a:t>
            </a:r>
            <a:r>
              <a:rPr lang="nl-NL" smtClean="0"/>
              <a:t>er </a:t>
            </a:r>
            <a:r>
              <a:rPr lang="nl-NL" smtClean="0"/>
              <a:t>vraag </a:t>
            </a:r>
            <a:r>
              <a:rPr lang="nl-NL" dirty="0" smtClean="0"/>
              <a:t>voor is</a:t>
            </a:r>
          </a:p>
          <a:p>
            <a:pPr lvl="1"/>
            <a:r>
              <a:rPr lang="nl-NL" dirty="0" smtClean="0"/>
              <a:t>Hoe deze doelgroep bereikt wordt</a:t>
            </a:r>
          </a:p>
          <a:p>
            <a:pPr lvl="1"/>
            <a:r>
              <a:rPr lang="nl-NL" dirty="0" smtClean="0"/>
              <a:t>Wat de kosten en opbrengsten zullen zijn</a:t>
            </a:r>
          </a:p>
          <a:p>
            <a:pPr lvl="1"/>
            <a:endParaRPr lang="nl-NL" dirty="0"/>
          </a:p>
          <a:p>
            <a:pPr marL="400050"/>
            <a:r>
              <a:rPr lang="nl-NL" dirty="0" smtClean="0"/>
              <a:t>Lesmateriaal:</a:t>
            </a:r>
          </a:p>
          <a:p>
            <a:pPr marL="800100" lvl="1"/>
            <a:r>
              <a:rPr lang="nl-NL" dirty="0" smtClean="0"/>
              <a:t>Boek: Onderneem!</a:t>
            </a:r>
          </a:p>
          <a:p>
            <a:pPr marL="800100" lvl="1"/>
            <a:r>
              <a:rPr lang="nl-NL" dirty="0" smtClean="0">
                <a:solidFill>
                  <a:schemeClr val="tx1"/>
                </a:solidFill>
                <a:hlinkClick r:id="rId2"/>
              </a:rPr>
              <a:t>Fronter: Ondernemerschap</a:t>
            </a:r>
            <a:endParaRPr lang="nl-NL" dirty="0" smtClean="0">
              <a:solidFill>
                <a:schemeClr val="tx1"/>
              </a:solidFill>
            </a:endParaRPr>
          </a:p>
          <a:p>
            <a:pPr marL="800100" lvl="1"/>
            <a:r>
              <a:rPr lang="nl-NL" dirty="0" smtClean="0"/>
              <a:t>Wiki mini-onderneming</a:t>
            </a:r>
          </a:p>
          <a:p>
            <a:pPr lvl="1"/>
            <a:endParaRPr lang="nl-NL" dirty="0"/>
          </a:p>
          <a:p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820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Toelichting project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Toets momenten:</a:t>
            </a:r>
          </a:p>
          <a:p>
            <a:pPr lvl="1"/>
            <a:r>
              <a:rPr lang="nl-NL" dirty="0" smtClean="0"/>
              <a:t>Inleveren verslag mini-onderneming</a:t>
            </a:r>
            <a:endParaRPr lang="nl-NL" dirty="0"/>
          </a:p>
          <a:p>
            <a:pPr lvl="1"/>
            <a:r>
              <a:rPr lang="nl-NL" dirty="0" smtClean="0"/>
              <a:t>Presentatie verslag</a:t>
            </a:r>
          </a:p>
          <a:p>
            <a:pPr lvl="1"/>
            <a:r>
              <a:rPr lang="nl-NL" dirty="0" smtClean="0"/>
              <a:t>Tussenevaluaties</a:t>
            </a:r>
          </a:p>
          <a:p>
            <a:pPr lvl="1"/>
            <a:endParaRPr lang="nl-NL" dirty="0"/>
          </a:p>
          <a:p>
            <a:r>
              <a:rPr lang="nl-NL" dirty="0" smtClean="0"/>
              <a:t>Welk gedrag wordt verwacht:</a:t>
            </a:r>
          </a:p>
          <a:p>
            <a:pPr lvl="1"/>
            <a:r>
              <a:rPr lang="nl-NL" dirty="0" smtClean="0"/>
              <a:t>Initiatief nemen</a:t>
            </a:r>
          </a:p>
          <a:p>
            <a:pPr lvl="1"/>
            <a:r>
              <a:rPr lang="nl-NL" dirty="0" smtClean="0"/>
              <a:t>Ondernemend en commercieel gedrag</a:t>
            </a:r>
          </a:p>
          <a:p>
            <a:pPr lvl="1"/>
            <a:r>
              <a:rPr lang="nl-NL" dirty="0" smtClean="0"/>
              <a:t>Kritisch onderzoek doen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31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Periode 2</a:t>
            </a:r>
          </a:p>
          <a:p>
            <a:pPr lvl="1"/>
            <a:r>
              <a:rPr lang="nl-NL" sz="2000" dirty="0" smtClean="0"/>
              <a:t>Opstart &amp; gastcollege</a:t>
            </a:r>
          </a:p>
          <a:p>
            <a:pPr lvl="1"/>
            <a:r>
              <a:rPr lang="nl-NL" sz="2000" dirty="0" smtClean="0"/>
              <a:t>Product bedenken &amp; algemeen marktonderzoek</a:t>
            </a:r>
          </a:p>
          <a:p>
            <a:pPr lvl="1"/>
            <a:r>
              <a:rPr lang="nl-NL" sz="2000" dirty="0" smtClean="0"/>
              <a:t>Concurrentie &amp; USP (unieke verkoop punten)</a:t>
            </a:r>
          </a:p>
          <a:p>
            <a:pPr lvl="1"/>
            <a:r>
              <a:rPr lang="nl-NL" sz="2000" dirty="0" smtClean="0"/>
              <a:t>SWOT-Analyse &amp; tussenevaluatie</a:t>
            </a:r>
          </a:p>
          <a:p>
            <a:pPr lvl="1"/>
            <a:endParaRPr lang="nl-NL" sz="2000" dirty="0"/>
          </a:p>
          <a:p>
            <a:r>
              <a:rPr lang="nl-NL" dirty="0" smtClean="0"/>
              <a:t>Periode 3</a:t>
            </a:r>
          </a:p>
          <a:p>
            <a:pPr lvl="1"/>
            <a:r>
              <a:rPr lang="nl-NL" sz="2000" dirty="0" smtClean="0"/>
              <a:t>Enquêtes maken</a:t>
            </a:r>
          </a:p>
          <a:p>
            <a:pPr lvl="1"/>
            <a:r>
              <a:rPr lang="nl-NL" sz="2000" dirty="0"/>
              <a:t>Enquêtes </a:t>
            </a:r>
            <a:r>
              <a:rPr lang="nl-NL" sz="2000" dirty="0" smtClean="0"/>
              <a:t>afnemen</a:t>
            </a:r>
            <a:endParaRPr lang="nl-NL" sz="2000" dirty="0"/>
          </a:p>
          <a:p>
            <a:pPr lvl="1"/>
            <a:r>
              <a:rPr lang="nl-NL" sz="2000" dirty="0"/>
              <a:t>Enquêtes </a:t>
            </a:r>
            <a:r>
              <a:rPr lang="nl-NL" sz="2000" dirty="0" smtClean="0"/>
              <a:t>verwerken &amp; tussenevaluatie</a:t>
            </a:r>
          </a:p>
          <a:p>
            <a:pPr lvl="1"/>
            <a:endParaRPr lang="nl-NL" sz="2000" dirty="0"/>
          </a:p>
          <a:p>
            <a:r>
              <a:rPr lang="nl-NL" dirty="0" smtClean="0"/>
              <a:t>Periode 4</a:t>
            </a:r>
          </a:p>
          <a:p>
            <a:pPr lvl="1"/>
            <a:r>
              <a:rPr lang="nl-NL" sz="2000" dirty="0" smtClean="0"/>
              <a:t>Marketingmix</a:t>
            </a:r>
          </a:p>
          <a:p>
            <a:pPr lvl="1"/>
            <a:r>
              <a:rPr lang="nl-NL" sz="2000" dirty="0" smtClean="0"/>
              <a:t>Inleveren &amp; presenteren plan</a:t>
            </a:r>
          </a:p>
          <a:p>
            <a:pPr lvl="1"/>
            <a:r>
              <a:rPr lang="nl-NL" sz="2000" dirty="0" smtClean="0"/>
              <a:t>Evalueren &amp; reflecteren</a:t>
            </a:r>
            <a:endParaRPr lang="nl-NL" sz="2000" dirty="0"/>
          </a:p>
          <a:p>
            <a:pPr lvl="1"/>
            <a:endParaRPr lang="nl-NL" sz="2000" dirty="0" smtClean="0"/>
          </a:p>
          <a:p>
            <a:pPr lvl="1"/>
            <a:endParaRPr lang="nl-NL" sz="2000" dirty="0" smtClean="0"/>
          </a:p>
        </p:txBody>
      </p:sp>
      <p:pic>
        <p:nvPicPr>
          <p:cNvPr id="2050" name="Picture 2" descr="http://susanfitzell.com/wp-content/uploads/2008/01/shutterstock_13176774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26" y="4172629"/>
            <a:ext cx="4054057" cy="270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Projectgroepen</a:t>
            </a:r>
            <a:endParaRPr lang="nl-NL" dirty="0"/>
          </a:p>
        </p:txBody>
      </p:sp>
      <p:pic>
        <p:nvPicPr>
          <p:cNvPr id="1026" name="Picture 2" descr="https://upload.wikimedia.org/wikipedia/it/thumb/7/78/Community_%28serie_televisiva%29.png/280px-Community_%28serie_televisiva%29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03900"/>
            <a:ext cx="7319825" cy="40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Voordelen</a:t>
            </a:r>
          </a:p>
          <a:p>
            <a:pPr lvl="1"/>
            <a:r>
              <a:rPr lang="nl-NL" dirty="0" smtClean="0"/>
              <a:t>Meer ideeën, meer werk kan verzet worden</a:t>
            </a:r>
          </a:p>
          <a:p>
            <a:pPr lvl="1"/>
            <a:r>
              <a:rPr lang="nl-NL" dirty="0" smtClean="0"/>
              <a:t>Leren van elkaar</a:t>
            </a:r>
          </a:p>
          <a:p>
            <a:pPr lvl="1"/>
            <a:endParaRPr lang="nl-NL" dirty="0"/>
          </a:p>
          <a:p>
            <a:r>
              <a:rPr lang="nl-NL" dirty="0" smtClean="0"/>
              <a:t>Nadelen</a:t>
            </a:r>
          </a:p>
          <a:p>
            <a:pPr lvl="1"/>
            <a:r>
              <a:rPr lang="nl-NL" dirty="0" smtClean="0"/>
              <a:t>Overschatting</a:t>
            </a:r>
          </a:p>
          <a:p>
            <a:pPr lvl="1"/>
            <a:r>
              <a:rPr lang="nl-NL" dirty="0" smtClean="0"/>
              <a:t>Niet functioneren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Teamrollen van Belbin</a:t>
            </a:r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2050" name="Picture 2" descr="http://www.geschiedenisportaal.nl/v2/wp-content/uploads/2013/10/groepswe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bodssymbool 3"/>
          <p:cNvSpPr/>
          <p:nvPr/>
        </p:nvSpPr>
        <p:spPr>
          <a:xfrm>
            <a:off x="539552" y="2444543"/>
            <a:ext cx="2664296" cy="2304256"/>
          </a:xfrm>
          <a:prstGeom prst="noSmoking">
            <a:avLst/>
          </a:prstGeom>
          <a:solidFill>
            <a:srgbClr val="FF0000">
              <a:alpha val="55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1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Teamrollen van Belbin</a:t>
            </a:r>
          </a:p>
          <a:p>
            <a:pPr marL="0" indent="0">
              <a:buNone/>
            </a:pPr>
            <a:endParaRPr lang="nl-NL" dirty="0" smtClean="0"/>
          </a:p>
          <a:p>
            <a:pPr marL="400050" lvl="1" indent="0">
              <a:buNone/>
            </a:pPr>
            <a:r>
              <a:rPr lang="nl-NL" b="0" dirty="0" smtClean="0"/>
              <a:t>Wat:	Voer een Belbin test voor jezelf uit!</a:t>
            </a:r>
          </a:p>
          <a:p>
            <a:pPr marL="400050" lvl="1" indent="0">
              <a:buNone/>
            </a:pPr>
            <a:r>
              <a:rPr lang="nl-NL" b="0" dirty="0" smtClean="0"/>
              <a:t>Hoe: 	</a:t>
            </a:r>
            <a:r>
              <a:rPr lang="nl-NL" b="0" dirty="0" smtClean="0">
                <a:hlinkClick r:id="rId2"/>
              </a:rPr>
              <a:t>Via Fronter – Ondernemerschap</a:t>
            </a:r>
            <a:endParaRPr lang="nl-NL" b="0" dirty="0" smtClean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r>
              <a:rPr lang="nl-NL" b="0" dirty="0" smtClean="0"/>
              <a:t>Wie:    </a:t>
            </a:r>
            <a:r>
              <a:rPr lang="nl-NL" dirty="0" smtClean="0"/>
              <a:t>	</a:t>
            </a:r>
            <a:r>
              <a:rPr lang="nl-NL" b="0" dirty="0" smtClean="0"/>
              <a:t>Individueel</a:t>
            </a:r>
          </a:p>
          <a:p>
            <a:pPr marL="400050" lvl="1" indent="0">
              <a:buNone/>
            </a:pPr>
            <a:r>
              <a:rPr lang="nl-NL" b="0" dirty="0" smtClean="0"/>
              <a:t>Hoelang:	10 minuten</a:t>
            </a:r>
          </a:p>
          <a:p>
            <a:pPr marL="400050" lvl="1" indent="0">
              <a:buNone/>
            </a:pPr>
            <a:r>
              <a:rPr lang="nl-NL" b="0" dirty="0" smtClean="0"/>
              <a:t>Resultaat:	Jouw teamrollen zijn bekend</a:t>
            </a:r>
          </a:p>
          <a:p>
            <a:pPr marL="400050" lvl="1" indent="0">
              <a:buNone/>
            </a:pPr>
            <a:r>
              <a:rPr lang="nl-NL" b="0" dirty="0" smtClean="0"/>
              <a:t>Klaar: </a:t>
            </a:r>
            <a:r>
              <a:rPr lang="nl-NL" dirty="0" smtClean="0"/>
              <a:t>	</a:t>
            </a:r>
            <a:r>
              <a:rPr lang="nl-NL" b="0" dirty="0" smtClean="0"/>
              <a:t>Schrijf voor jezelf op:</a:t>
            </a:r>
          </a:p>
          <a:p>
            <a:pPr marL="400050" lvl="1" indent="0">
              <a:buNone/>
            </a:pPr>
            <a:r>
              <a:rPr lang="nl-NL" b="0" dirty="0" smtClean="0"/>
              <a:t>		- Top 2 Teamrollen</a:t>
            </a:r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dirty="0"/>
              <a:t>	</a:t>
            </a:r>
            <a:r>
              <a:rPr lang="nl-NL" b="0" dirty="0" smtClean="0"/>
              <a:t>- Waar ben je goed in qua teamrol?</a:t>
            </a:r>
          </a:p>
          <a:p>
            <a:pPr marL="0" indent="0">
              <a:buNone/>
            </a:pPr>
            <a:r>
              <a:rPr lang="nl-NL" b="0" dirty="0"/>
              <a:t>	</a:t>
            </a:r>
            <a:r>
              <a:rPr lang="nl-NL" b="0" dirty="0" smtClean="0"/>
              <a:t>	- Wat wordt een uitdaging qua teamrol?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41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Teamrollen van Belbin</a:t>
            </a:r>
          </a:p>
          <a:p>
            <a:pPr marL="0" indent="0">
              <a:buNone/>
            </a:pPr>
            <a:endParaRPr lang="nl-NL" dirty="0" smtClean="0"/>
          </a:p>
          <a:p>
            <a:pPr marL="400050" lvl="1" indent="0">
              <a:buNone/>
            </a:pPr>
            <a:r>
              <a:rPr lang="nl-NL" b="0" dirty="0" smtClean="0"/>
              <a:t>Wat:	Plaats je teamrol op Padlet</a:t>
            </a:r>
          </a:p>
          <a:p>
            <a:pPr marL="400050" lvl="1" indent="0">
              <a:buNone/>
            </a:pPr>
            <a:r>
              <a:rPr lang="nl-NL" b="0" dirty="0" smtClean="0"/>
              <a:t>Hoe: 	Via de wiki</a:t>
            </a:r>
          </a:p>
          <a:p>
            <a:pPr marL="400050" lvl="1" indent="0">
              <a:buNone/>
            </a:pPr>
            <a:r>
              <a:rPr lang="nl-NL" b="0" dirty="0" smtClean="0"/>
              <a:t>Wie:    	Individueel</a:t>
            </a:r>
          </a:p>
          <a:p>
            <a:pPr marL="400050" lvl="1" indent="0">
              <a:buNone/>
            </a:pPr>
            <a:r>
              <a:rPr lang="nl-NL" b="0" dirty="0" smtClean="0"/>
              <a:t>Hoelang:	10 minuten</a:t>
            </a:r>
          </a:p>
          <a:p>
            <a:pPr marL="400050" lvl="1" indent="0">
              <a:buNone/>
            </a:pPr>
            <a:r>
              <a:rPr lang="nl-NL" b="0" dirty="0" smtClean="0"/>
              <a:t>Resultaat:	Overzicht van alle teamrollen</a:t>
            </a:r>
          </a:p>
          <a:p>
            <a:pPr marL="400050" lvl="1" indent="0">
              <a:buNone/>
            </a:pPr>
            <a:r>
              <a:rPr lang="nl-NL" b="0" dirty="0" smtClean="0"/>
              <a:t>Klaar: 	Maak af:</a:t>
            </a:r>
          </a:p>
          <a:p>
            <a:pPr marL="400050" lvl="1" indent="0">
              <a:buNone/>
            </a:pPr>
            <a:r>
              <a:rPr lang="nl-NL" b="0" dirty="0"/>
              <a:t>	</a:t>
            </a:r>
            <a:r>
              <a:rPr lang="nl-NL" b="0" dirty="0" smtClean="0"/>
              <a:t>	- </a:t>
            </a:r>
            <a:r>
              <a:rPr lang="nl-NL" b="0" dirty="0"/>
              <a:t>Top </a:t>
            </a:r>
            <a:r>
              <a:rPr lang="nl-NL" b="0" dirty="0" smtClean="0"/>
              <a:t>2 </a:t>
            </a:r>
            <a:r>
              <a:rPr lang="nl-NL" b="0" dirty="0"/>
              <a:t>Teamrollen</a:t>
            </a:r>
          </a:p>
          <a:p>
            <a:pPr marL="0" indent="0">
              <a:buNone/>
            </a:pPr>
            <a:r>
              <a:rPr lang="nl-NL" b="0" dirty="0"/>
              <a:t>		- Waar ben je goed </a:t>
            </a:r>
            <a:r>
              <a:rPr lang="nl-NL" b="0" dirty="0" smtClean="0"/>
              <a:t>in qua teamrol?</a:t>
            </a:r>
            <a:endParaRPr lang="nl-NL" b="0" dirty="0"/>
          </a:p>
          <a:p>
            <a:pPr marL="0" indent="0">
              <a:buNone/>
            </a:pPr>
            <a:r>
              <a:rPr lang="nl-NL" b="0" dirty="0"/>
              <a:t>		- Wat wordt een </a:t>
            </a:r>
            <a:r>
              <a:rPr lang="nl-NL" b="0" dirty="0" smtClean="0"/>
              <a:t>uitdaging qua teamrol?</a:t>
            </a:r>
            <a:endParaRPr lang="nl-NL" b="0" dirty="0"/>
          </a:p>
          <a:p>
            <a:pPr marL="400050" lvl="1" indent="0">
              <a:buNone/>
            </a:pPr>
            <a:endParaRPr lang="nl-NL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2348880"/>
            <a:ext cx="4372074" cy="117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0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citaverde">
  <a:themeElements>
    <a:clrScheme name="Aangepas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citaverde</Template>
  <TotalTime>326</TotalTime>
  <Words>181</Words>
  <Application>Microsoft Office PowerPoint</Application>
  <PresentationFormat>Diavoorstelling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sjabloon citaverde</vt:lpstr>
      <vt:lpstr>PowerPoint-presentatie</vt:lpstr>
      <vt:lpstr>Mini-onderneming</vt:lpstr>
      <vt:lpstr>Toelichting project</vt:lpstr>
      <vt:lpstr>Toelichting project</vt:lpstr>
      <vt:lpstr>Planning</vt:lpstr>
      <vt:lpstr>Projectgroepen</vt:lpstr>
      <vt:lpstr>Projectgroepen</vt:lpstr>
      <vt:lpstr>Opdracht</vt:lpstr>
      <vt:lpstr>Opdracht</vt:lpstr>
      <vt:lpstr>Opdracht</vt:lpstr>
      <vt:lpstr>Afsluiting</vt:lpstr>
    </vt:vector>
  </TitlesOfParts>
  <Company>CITAVERDE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Gonnie de Boer</dc:creator>
  <cp:lastModifiedBy>Stijn Verhoeven</cp:lastModifiedBy>
  <cp:revision>30</cp:revision>
  <dcterms:created xsi:type="dcterms:W3CDTF">2014-11-04T09:24:59Z</dcterms:created>
  <dcterms:modified xsi:type="dcterms:W3CDTF">2015-10-22T06:22:34Z</dcterms:modified>
</cp:coreProperties>
</file>